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4" r:id="rId4"/>
    <p:sldId id="265" r:id="rId5"/>
    <p:sldId id="266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7793037" cy="1462087"/>
          </a:xfrm>
        </p:spPr>
        <p:txBody>
          <a:bodyPr/>
          <a:lstStyle/>
          <a:p>
            <a:r>
              <a:rPr lang="en-US" sz="3200" dirty="0" smtClean="0"/>
              <a:t>Me llamo ___________    </a:t>
            </a:r>
            <a:r>
              <a:rPr lang="en-US" sz="3200" smtClean="0"/>
              <a:t>Clase 801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la fecha es </a:t>
            </a:r>
            <a:r>
              <a:rPr lang="en-US" sz="3200" smtClean="0"/>
              <a:t>el 12 </a:t>
            </a:r>
            <a:r>
              <a:rPr lang="en-US" sz="3200" dirty="0" smtClean="0"/>
              <a:t>de enero del 2018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44: </a:t>
            </a:r>
            <a:r>
              <a:rPr lang="en-US" sz="2800" dirty="0" smtClean="0"/>
              <a:t>¿</a:t>
            </a:r>
            <a:r>
              <a:rPr lang="en-US" sz="2800" dirty="0" err="1" smtClean="0"/>
              <a:t>Miraste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durante</a:t>
            </a:r>
            <a:r>
              <a:rPr lang="en-US" sz="2800" dirty="0" smtClean="0"/>
              <a:t> fin de </a:t>
            </a:r>
            <a:r>
              <a:rPr lang="en-US" sz="2800" dirty="0" err="1" smtClean="0"/>
              <a:t>semana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 to learn the </a:t>
            </a:r>
            <a:r>
              <a:rPr lang="en-US" sz="2800" i="1" dirty="0" err="1" smtClean="0">
                <a:solidFill>
                  <a:srgbClr val="7030A0"/>
                </a:solidFill>
              </a:rPr>
              <a:t>preterite</a:t>
            </a:r>
            <a:r>
              <a:rPr lang="en-US" sz="2800" i="1" dirty="0" smtClean="0">
                <a:solidFill>
                  <a:srgbClr val="7030A0"/>
                </a:solidFill>
              </a:rPr>
              <a:t> form of –AR verbs.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b="1" dirty="0" smtClean="0">
                <a:solidFill>
                  <a:srgbClr val="0000FF"/>
                </a:solidFill>
              </a:rPr>
              <a:t>TOMAR </a:t>
            </a:r>
            <a:r>
              <a:rPr lang="en-US" sz="2800" b="1" u="sng" dirty="0" smtClean="0">
                <a:solidFill>
                  <a:srgbClr val="0000FF"/>
                </a:solidFill>
              </a:rPr>
              <a:t>Quiz 2: </a:t>
            </a:r>
            <a:r>
              <a:rPr lang="en-US" sz="2800" b="1" u="sng" dirty="0" err="1" smtClean="0">
                <a:solidFill>
                  <a:srgbClr val="0000FF"/>
                </a:solidFill>
              </a:rPr>
              <a:t>Capitulo</a:t>
            </a:r>
            <a:r>
              <a:rPr lang="en-US" sz="2800" b="1" u="sng" dirty="0" smtClean="0">
                <a:solidFill>
                  <a:srgbClr val="0000FF"/>
                </a:solidFill>
              </a:rPr>
              <a:t> 7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estudiar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Nosotros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cursos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tomar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Los </a:t>
            </a:r>
            <a:r>
              <a:rPr lang="en-US" sz="2800" dirty="0" err="1" smtClean="0"/>
              <a:t>alumnos</a:t>
            </a:r>
            <a:r>
              <a:rPr lang="en-US" sz="2800" dirty="0" smtClean="0"/>
              <a:t> ________ la </a:t>
            </a:r>
            <a:r>
              <a:rPr lang="en-US" sz="2800" dirty="0" err="1" smtClean="0"/>
              <a:t>mano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levantar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 __________ la </a:t>
            </a:r>
            <a:r>
              <a:rPr lang="en-US" sz="2800" dirty="0" err="1" smtClean="0"/>
              <a:t>pregunta</a:t>
            </a:r>
            <a:r>
              <a:rPr lang="en-US" sz="2800" dirty="0" smtClean="0"/>
              <a:t>. (</a:t>
            </a:r>
            <a:r>
              <a:rPr lang="en-US" sz="2800" dirty="0" err="1" smtClean="0"/>
              <a:t>contestar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¿________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atención</a:t>
            </a:r>
            <a:r>
              <a:rPr lang="en-US" sz="2800" dirty="0" smtClean="0"/>
              <a:t>?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prestar</a:t>
            </a:r>
            <a:r>
              <a:rPr lang="en-US" sz="2800" i="1" dirty="0" smtClean="0"/>
              <a:t>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2666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(the </a:t>
            </a:r>
            <a:r>
              <a:rPr lang="en-US" sz="2800" i="1" dirty="0" err="1" smtClean="0">
                <a:solidFill>
                  <a:schemeClr val="tx1"/>
                </a:solidFill>
              </a:rPr>
              <a:t>preterite</a:t>
            </a:r>
            <a:r>
              <a:rPr lang="en-US" sz="2800" i="1" dirty="0" smtClean="0">
                <a:solidFill>
                  <a:schemeClr val="tx1"/>
                </a:solidFill>
              </a:rPr>
              <a:t> tense)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8" t="4569" r="19719" b="12829"/>
          <a:stretch/>
        </p:blipFill>
        <p:spPr bwMode="auto">
          <a:xfrm>
            <a:off x="23812" y="142874"/>
            <a:ext cx="9043988" cy="671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3581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 </a:t>
            </a:r>
            <a:r>
              <a:rPr lang="es-ES_tradnl" sz="2400" dirty="0" smtClean="0">
                <a:solidFill>
                  <a:srgbClr val="FF0000"/>
                </a:solidFill>
              </a:rPr>
              <a:t>pasó</a:t>
            </a:r>
            <a:r>
              <a:rPr lang="es-ES_tradnl" sz="2400" dirty="0" smtClean="0"/>
              <a:t> el </a:t>
            </a:r>
            <a:r>
              <a:rPr lang="es-ES_tradnl" sz="2400" dirty="0" smtClean="0"/>
              <a:t>viernes pasado en la playa</a:t>
            </a:r>
            <a:endParaRPr lang="es-ES_trad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3893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Ella </a:t>
            </a:r>
            <a:r>
              <a:rPr lang="es-ES_tradnl" sz="2400" dirty="0" smtClean="0">
                <a:solidFill>
                  <a:srgbClr val="FF0000"/>
                </a:solidFill>
              </a:rPr>
              <a:t>miró</a:t>
            </a:r>
            <a:r>
              <a:rPr lang="es-ES_tradnl" sz="2400" dirty="0" smtClean="0"/>
              <a:t> la </a:t>
            </a:r>
            <a:r>
              <a:rPr lang="es-ES_tradnl" sz="2400" dirty="0" smtClean="0"/>
              <a:t>televisión anoche.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13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0" t="6261" r="22251" b="12298"/>
          <a:stretch/>
        </p:blipFill>
        <p:spPr bwMode="auto">
          <a:xfrm>
            <a:off x="76200" y="19050"/>
            <a:ext cx="8929688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872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3129" y="5265389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3129" y="5634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4872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5253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i="1" dirty="0" err="1" smtClean="0"/>
              <a:t>nad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5638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2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176941"/>
              </p:ext>
            </p:extLst>
          </p:nvPr>
        </p:nvGraphicFramePr>
        <p:xfrm>
          <a:off x="152400" y="152400"/>
          <a:ext cx="8686800" cy="49856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67000"/>
                <a:gridCol w="3124200"/>
                <a:gridCol w="2895600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terminaciones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Tomar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76600" y="1030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-é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853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</a:t>
            </a:r>
            <a:r>
              <a:rPr lang="es-ES_tradnl" sz="3200" b="1" dirty="0" err="1" smtClean="0">
                <a:solidFill>
                  <a:srgbClr val="00B050"/>
                </a:solidFill>
              </a:rPr>
              <a:t>aste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590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-</a:t>
            </a:r>
            <a:r>
              <a:rPr lang="es-ES_tradnl" sz="3600" b="1" dirty="0" err="1" smtClean="0">
                <a:solidFill>
                  <a:srgbClr val="00B050"/>
                </a:solidFill>
              </a:rPr>
              <a:t>ó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3429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-amos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4252912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-aron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1066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Tomé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Tomaste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7000" y="2590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Tomó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2200" y="33528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Tomamos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4191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Tomaron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2200" y="-30904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0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1337</TotalTime>
  <Words>145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Me llamo ___________    Clase 801 la fecha es el 12 de enero del 2018</vt:lpstr>
      <vt:lpstr>El Preterito (the preterite tense)</vt:lpstr>
      <vt:lpstr>PowerPoint Presentation</vt:lpstr>
      <vt:lpstr>PowerPoint Presentation</vt:lpstr>
      <vt:lpstr>PowerPoint Presentation</vt:lpstr>
      <vt:lpstr>Tarea # 44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36</cp:revision>
  <dcterms:created xsi:type="dcterms:W3CDTF">2013-05-13T13:36:11Z</dcterms:created>
  <dcterms:modified xsi:type="dcterms:W3CDTF">2018-01-13T16:05:19Z</dcterms:modified>
</cp:coreProperties>
</file>